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59277" t="0" r="-5927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002770"/>
            <a:ext cx="6890620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 spc="748">
                <a:solidFill>
                  <a:srgbClr val="000000"/>
                </a:solidFill>
                <a:latin typeface="Poppins Medium"/>
              </a:rPr>
              <a:t>KAAN-BALCI 20222425006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 spc="748">
                <a:solidFill>
                  <a:srgbClr val="000000"/>
                </a:solidFill>
                <a:latin typeface="Poppins Medium"/>
              </a:rPr>
              <a:t>BURAK EVRENTUĞ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21367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60644"/>
                </a:solidFill>
                <a:latin typeface="Poppins Bold"/>
              </a:rPr>
              <a:t>VERİ TABANI</a:t>
            </a:r>
          </a:p>
        </p:txBody>
      </p:sp>
      <p:grpSp>
        <p:nvGrpSpPr>
          <p:cNvPr name="Group 21" id="21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5005" y="3769811"/>
            <a:ext cx="3392987" cy="3748816"/>
            <a:chOff x="0" y="0"/>
            <a:chExt cx="4523983" cy="4998421"/>
          </a:xfrm>
        </p:grpSpPr>
        <p:sp>
          <p:nvSpPr>
            <p:cNvPr name="AutoShape 3" id="3"/>
            <p:cNvSpPr/>
            <p:nvPr/>
          </p:nvSpPr>
          <p:spPr>
            <a:xfrm rot="-7058673">
              <a:off x="-279879" y="497432"/>
              <a:ext cx="1128249" cy="0"/>
            </a:xfrm>
            <a:prstGeom prst="line">
              <a:avLst/>
            </a:prstGeom>
            <a:ln cap="flat" w="50800">
              <a:solidFill>
                <a:srgbClr val="06064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3741326">
              <a:off x="3675612" y="4450190"/>
              <a:ext cx="1128249" cy="0"/>
            </a:xfrm>
            <a:prstGeom prst="line">
              <a:avLst/>
            </a:prstGeom>
            <a:ln cap="flat" w="50800">
              <a:solidFill>
                <a:srgbClr val="06064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3811921">
              <a:off x="3571347" y="491539"/>
              <a:ext cx="1129642" cy="0"/>
            </a:xfrm>
            <a:prstGeom prst="line">
              <a:avLst/>
            </a:prstGeom>
            <a:ln cap="flat" w="50800">
              <a:solidFill>
                <a:srgbClr val="06064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6988078">
              <a:off x="-177006" y="4456082"/>
              <a:ext cx="1129642" cy="0"/>
            </a:xfrm>
            <a:prstGeom prst="line">
              <a:avLst/>
            </a:prstGeom>
            <a:ln cap="flat" w="50800">
              <a:solidFill>
                <a:srgbClr val="06064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11847" y="4378588"/>
            <a:ext cx="4464306" cy="2689744"/>
          </a:xfrm>
          <a:custGeom>
            <a:avLst/>
            <a:gdLst/>
            <a:ahLst/>
            <a:cxnLst/>
            <a:rect r="r" b="b" t="t" l="l"/>
            <a:pathLst>
              <a:path h="2689744" w="4464306">
                <a:moveTo>
                  <a:pt x="0" y="0"/>
                </a:moveTo>
                <a:lnTo>
                  <a:pt x="4464306" y="0"/>
                </a:lnTo>
                <a:lnTo>
                  <a:pt x="4464306" y="2689744"/>
                </a:lnTo>
                <a:lnTo>
                  <a:pt x="0" y="268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291913" y="4871373"/>
            <a:ext cx="1704174" cy="17041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22001" y="5213492"/>
            <a:ext cx="843997" cy="1019936"/>
          </a:xfrm>
          <a:custGeom>
            <a:avLst/>
            <a:gdLst/>
            <a:ahLst/>
            <a:cxnLst/>
            <a:rect r="r" b="b" t="t" l="l"/>
            <a:pathLst>
              <a:path h="1019936" w="843997">
                <a:moveTo>
                  <a:pt x="0" y="0"/>
                </a:moveTo>
                <a:lnTo>
                  <a:pt x="843998" y="0"/>
                </a:lnTo>
                <a:lnTo>
                  <a:pt x="843998" y="1019936"/>
                </a:lnTo>
                <a:lnTo>
                  <a:pt x="0" y="101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7455" y="1608660"/>
            <a:ext cx="991309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KAYNAKÇAM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9548" y="3616116"/>
            <a:ext cx="1286125" cy="32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Poppins"/>
              </a:rPr>
              <a:t>CHATGPT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0715" y="3597066"/>
            <a:ext cx="1699830" cy="32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Poppins"/>
              </a:rPr>
              <a:t>ÇETİN TEKİN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52154" y="7499576"/>
            <a:ext cx="2020914" cy="32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Poppins"/>
              </a:rPr>
              <a:t>UĞUR DÜZGÜN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0715" y="7499576"/>
            <a:ext cx="1699830" cy="32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2035">
                <a:solidFill>
                  <a:srgbClr val="000000"/>
                </a:solidFill>
                <a:latin typeface="Poppins"/>
              </a:rPr>
              <a:t>EREN KONUK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36211" y="4479579"/>
            <a:ext cx="531854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Semi-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22017" y="4479579"/>
            <a:ext cx="531854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Semi-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36211" y="6518397"/>
            <a:ext cx="531854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Semi-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22017" y="6518397"/>
            <a:ext cx="531854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Semi-Bold"/>
              </a:rPr>
              <a:t>04</a:t>
            </a:r>
          </a:p>
        </p:txBody>
      </p:sp>
      <p:sp>
        <p:nvSpPr>
          <p:cNvPr name="AutoShape 21" id="21"/>
          <p:cNvSpPr/>
          <p:nvPr/>
        </p:nvSpPr>
        <p:spPr>
          <a:xfrm rot="10799999">
            <a:off x="6726206" y="3769811"/>
            <a:ext cx="684186" cy="0"/>
          </a:xfrm>
          <a:prstGeom prst="line">
            <a:avLst/>
          </a:prstGeom>
          <a:ln cap="flat" w="38100">
            <a:solidFill>
              <a:srgbClr val="06064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 rot="10799999">
            <a:off x="10697355" y="3769811"/>
            <a:ext cx="684186" cy="0"/>
          </a:xfrm>
          <a:prstGeom prst="line">
            <a:avLst/>
          </a:prstGeom>
          <a:ln cap="flat" w="38100">
            <a:solidFill>
              <a:srgbClr val="060644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799999">
            <a:off x="6816333" y="7480526"/>
            <a:ext cx="684186" cy="0"/>
          </a:xfrm>
          <a:prstGeom prst="line">
            <a:avLst/>
          </a:prstGeom>
          <a:ln cap="flat" w="38100">
            <a:solidFill>
              <a:srgbClr val="06064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rot="10799999">
            <a:off x="10787481" y="7480526"/>
            <a:ext cx="684186" cy="0"/>
          </a:xfrm>
          <a:prstGeom prst="line">
            <a:avLst/>
          </a:prstGeom>
          <a:ln cap="flat" w="38100">
            <a:solidFill>
              <a:srgbClr val="060644"/>
            </a:solidFill>
            <a:prstDash val="solid"/>
            <a:headEnd type="oval" len="lg" w="lg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55965" cy="554051"/>
          </a:xfrm>
          <a:custGeom>
            <a:avLst/>
            <a:gdLst/>
            <a:ahLst/>
            <a:cxnLst/>
            <a:rect r="r" b="b" t="t" l="l"/>
            <a:pathLst>
              <a:path h="554051" w="555965">
                <a:moveTo>
                  <a:pt x="0" y="0"/>
                </a:moveTo>
                <a:lnTo>
                  <a:pt x="555965" y="0"/>
                </a:lnTo>
                <a:lnTo>
                  <a:pt x="555965" y="554051"/>
                </a:lnTo>
                <a:lnTo>
                  <a:pt x="0" y="55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4"/>
              <a:stretch>
                <a:fillRect l="-90324" t="0" r="-9032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69" cy="3071289"/>
            </a:xfrm>
            <a:custGeom>
              <a:avLst/>
              <a:gdLst/>
              <a:ahLst/>
              <a:cxnLst/>
              <a:rect r="r" b="b" t="t" l="l"/>
              <a:pathLst>
                <a:path h="3071289" w="4966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49669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24529" y="1042201"/>
            <a:ext cx="3912186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Medium"/>
              </a:rPr>
              <a:t>PUNTO ORGANİZASYON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532" y="2651679"/>
            <a:ext cx="7619567" cy="67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3"/>
              </a:lnSpc>
              <a:spcBef>
                <a:spcPct val="0"/>
              </a:spcBef>
            </a:pPr>
            <a:r>
              <a:rPr lang="en-US" sz="3759" spc="563">
                <a:solidFill>
                  <a:srgbClr val="000000"/>
                </a:solidFill>
                <a:latin typeface="Poppins Medium"/>
              </a:rPr>
              <a:t>DİNLEDİĞİNİZ İÇİN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532" y="3693357"/>
            <a:ext cx="8776463" cy="154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80"/>
              </a:lnSpc>
            </a:pPr>
            <a:r>
              <a:rPr lang="en-US" sz="10164">
                <a:solidFill>
                  <a:srgbClr val="060644"/>
                </a:solidFill>
                <a:latin typeface="Poppins Bold"/>
              </a:rPr>
              <a:t>TEŞEKKÜRLER</a:t>
            </a:r>
          </a:p>
        </p:txBody>
      </p:sp>
      <p:grpSp>
        <p:nvGrpSpPr>
          <p:cNvPr name="Group 17" id="17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089922" y="1582751"/>
            <a:ext cx="6075224" cy="8992005"/>
          </a:xfrm>
          <a:custGeom>
            <a:avLst/>
            <a:gdLst/>
            <a:ahLst/>
            <a:cxnLst/>
            <a:rect r="r" b="b" t="t" l="l"/>
            <a:pathLst>
              <a:path h="8992005" w="6075224">
                <a:moveTo>
                  <a:pt x="0" y="0"/>
                </a:moveTo>
                <a:lnTo>
                  <a:pt x="6075224" y="0"/>
                </a:lnTo>
                <a:lnTo>
                  <a:pt x="6075224" y="8992005"/>
                </a:lnTo>
                <a:lnTo>
                  <a:pt x="0" y="8992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5316" y="0"/>
            <a:ext cx="7792684" cy="6062687"/>
            <a:chOff x="0" y="0"/>
            <a:chExt cx="10390245" cy="80835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101" t="0" r="7101" b="0"/>
            <a:stretch>
              <a:fillRect/>
            </a:stretch>
          </p:blipFill>
          <p:spPr>
            <a:xfrm flipH="false" flipV="false">
              <a:off x="0" y="0"/>
              <a:ext cx="10390245" cy="80835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495316" y="6062687"/>
            <a:ext cx="7792684" cy="4224313"/>
            <a:chOff x="0" y="0"/>
            <a:chExt cx="10390245" cy="563241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343" r="0" b="9343"/>
            <a:stretch>
              <a:fillRect/>
            </a:stretch>
          </p:blipFill>
          <p:spPr>
            <a:xfrm flipH="false" flipV="false">
              <a:off x="0" y="0"/>
              <a:ext cx="10390245" cy="563241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2125949"/>
            <a:ext cx="808038" cy="80803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32049" y="3243714"/>
            <a:ext cx="808038" cy="8080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243714"/>
            <a:ext cx="808038" cy="8080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32049" y="4361479"/>
            <a:ext cx="808038" cy="808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361479"/>
            <a:ext cx="808038" cy="80803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32049" y="5479244"/>
            <a:ext cx="808038" cy="80803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479244"/>
            <a:ext cx="808038" cy="80803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597009"/>
            <a:ext cx="808038" cy="8080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23674" y="5298260"/>
            <a:ext cx="1524596" cy="152459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0475432" y="5596431"/>
            <a:ext cx="1021079" cy="928254"/>
          </a:xfrm>
          <a:custGeom>
            <a:avLst/>
            <a:gdLst/>
            <a:ahLst/>
            <a:cxnLst/>
            <a:rect r="r" b="b" t="t" l="l"/>
            <a:pathLst>
              <a:path h="928254" w="1021079">
                <a:moveTo>
                  <a:pt x="0" y="0"/>
                </a:moveTo>
                <a:lnTo>
                  <a:pt x="1021080" y="0"/>
                </a:lnTo>
                <a:lnTo>
                  <a:pt x="1021080" y="928254"/>
                </a:lnTo>
                <a:lnTo>
                  <a:pt x="0" y="928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1028700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içerik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5742" y="231682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39091" y="343458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5742" y="343458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39091" y="455235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5742" y="455235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139091" y="567011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5742" y="567011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5742" y="678788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</a:rPr>
              <a:t>05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76762" y="2303877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BİZ KİMİZ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76762" y="3267560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HEDEF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078212" y="4521955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KAZANIM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76762" y="4521955"/>
            <a:ext cx="3047775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DRAW İO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80111" y="5639720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KAYNAKÇA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76762" y="5489405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PLANLAMA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028868" y="6569877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ZORLUKLAR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078212" y="3396485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</a:rPr>
              <a:t>ÇÖZÜMLER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727" t="0" r="25727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022012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PUNTO AJANS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77357"/>
            <a:ext cx="772668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PUNTO AJANSIN VERİ TABANINI TASARLADIM 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BU VERİ TABANININ HİKAYESİ ŞU ŞEKİLDE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96532"/>
            <a:ext cx="772668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Şirketler bir etkinlik düzenlemek istediklerinde 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şirketlerde çalışan organizatörler bu ajans ile </a:t>
            </a: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iletişime geçip etkinliğinin süreçlerini anlatır ve ihtiyaçlarına göre personel ister.</a:t>
            </a:r>
          </a:p>
          <a:p>
            <a:pPr algn="just">
              <a:lnSpc>
                <a:spcPts val="3240"/>
              </a:lnSpc>
            </a:pP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Punto ajans ise personellerini bilgilendirir ve düzenlenen etkinlikte görevlendirir.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35116"/>
            <a:ext cx="2408386" cy="240838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7882" y="5485209"/>
            <a:ext cx="2408386" cy="24083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34834" y="-2057400"/>
            <a:ext cx="6624466" cy="3086100"/>
            <a:chOff x="0" y="0"/>
            <a:chExt cx="174471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4715" cy="812800"/>
            </a:xfrm>
            <a:custGeom>
              <a:avLst/>
              <a:gdLst/>
              <a:ahLst/>
              <a:cxnLst/>
              <a:rect r="r" b="b" t="t" l="l"/>
              <a:pathLst>
                <a:path h="812800" w="1744715">
                  <a:moveTo>
                    <a:pt x="0" y="0"/>
                  </a:moveTo>
                  <a:lnTo>
                    <a:pt x="1744715" y="0"/>
                  </a:lnTo>
                  <a:lnTo>
                    <a:pt x="17447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44715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817" y="9258300"/>
            <a:ext cx="6624466" cy="3086100"/>
            <a:chOff x="0" y="0"/>
            <a:chExt cx="174471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715" cy="812800"/>
            </a:xfrm>
            <a:custGeom>
              <a:avLst/>
              <a:gdLst/>
              <a:ahLst/>
              <a:cxnLst/>
              <a:rect r="r" b="b" t="t" l="l"/>
              <a:pathLst>
                <a:path h="812800" w="1744715">
                  <a:moveTo>
                    <a:pt x="0" y="0"/>
                  </a:moveTo>
                  <a:lnTo>
                    <a:pt x="1744715" y="0"/>
                  </a:lnTo>
                  <a:lnTo>
                    <a:pt x="17447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744715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018" y="5796776"/>
            <a:ext cx="2060399" cy="1757260"/>
          </a:xfrm>
          <a:custGeom>
            <a:avLst/>
            <a:gdLst/>
            <a:ahLst/>
            <a:cxnLst/>
            <a:rect r="r" b="b" t="t" l="l"/>
            <a:pathLst>
              <a:path h="1757260" w="2060399">
                <a:moveTo>
                  <a:pt x="0" y="0"/>
                </a:moveTo>
                <a:lnTo>
                  <a:pt x="2060398" y="0"/>
                </a:lnTo>
                <a:lnTo>
                  <a:pt x="2060398" y="1757259"/>
                </a:lnTo>
                <a:lnTo>
                  <a:pt x="0" y="1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67604" y="4814931"/>
            <a:ext cx="3748943" cy="3748943"/>
          </a:xfrm>
          <a:custGeom>
            <a:avLst/>
            <a:gdLst/>
            <a:ahLst/>
            <a:cxnLst/>
            <a:rect r="r" b="b" t="t" l="l"/>
            <a:pathLst>
              <a:path h="3748943" w="3748943">
                <a:moveTo>
                  <a:pt x="0" y="0"/>
                </a:moveTo>
                <a:lnTo>
                  <a:pt x="3748942" y="0"/>
                </a:lnTo>
                <a:lnTo>
                  <a:pt x="3748942" y="3748943"/>
                </a:lnTo>
                <a:lnTo>
                  <a:pt x="0" y="374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166619"/>
            <a:ext cx="395567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HEDEF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685924"/>
            <a:ext cx="5409129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BİLGİLENDİRME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928620"/>
            <a:ext cx="162306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Punto Organizasyon ve İnsan Kaynakları, alanında uzmanlaşmış kadrosu ile ihtiyaç duyulan insan kaynağını sağlamak için 2011 yılında yola çıkmıştır.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69457" y="5165019"/>
            <a:ext cx="3191477" cy="51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1"/>
              </a:lnSpc>
            </a:pPr>
            <a:r>
              <a:rPr lang="en-US" sz="3193">
                <a:solidFill>
                  <a:srgbClr val="000000"/>
                </a:solidFill>
                <a:latin typeface="Poppins Semi-Bold"/>
              </a:rPr>
              <a:t>CEO PROFIL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78638" y="5215112"/>
            <a:ext cx="3892517" cy="51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1"/>
              </a:lnSpc>
            </a:pPr>
            <a:r>
              <a:rPr lang="en-US" sz="3193">
                <a:solidFill>
                  <a:srgbClr val="000000"/>
                </a:solidFill>
                <a:latin typeface="Poppins Semi-Bold"/>
              </a:rPr>
              <a:t>ŞİRKET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8638" y="5952803"/>
            <a:ext cx="5763783" cy="175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Poppins Medium"/>
              </a:rPr>
              <a:t>Bizi diğer firmalardan ayıran özelliğimiz planlı, prensipli ve deneyimli ekibimizdir. Sektörel dinamiklere uygun personel ve ekip tedariği sağlayarak kaliteli ve yüksek memnuniyete dayalı hizmetler sunmaktayız.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514" y="0"/>
            <a:ext cx="9975189" cy="10287000"/>
          </a:xfrm>
          <a:custGeom>
            <a:avLst/>
            <a:gdLst/>
            <a:ahLst/>
            <a:cxnLst/>
            <a:rect r="r" b="b" t="t" l="l"/>
            <a:pathLst>
              <a:path h="10287000" w="9975189">
                <a:moveTo>
                  <a:pt x="0" y="0"/>
                </a:moveTo>
                <a:lnTo>
                  <a:pt x="9975189" y="0"/>
                </a:lnTo>
                <a:lnTo>
                  <a:pt x="99751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4772" y="2432403"/>
            <a:ext cx="10753228" cy="5442678"/>
          </a:xfrm>
          <a:custGeom>
            <a:avLst/>
            <a:gdLst/>
            <a:ahLst/>
            <a:cxnLst/>
            <a:rect r="r" b="b" t="t" l="l"/>
            <a:pathLst>
              <a:path h="5442678" w="10753228">
                <a:moveTo>
                  <a:pt x="0" y="0"/>
                </a:moveTo>
                <a:lnTo>
                  <a:pt x="10753228" y="0"/>
                </a:lnTo>
                <a:lnTo>
                  <a:pt x="10753228" y="5442679"/>
                </a:lnTo>
                <a:lnTo>
                  <a:pt x="0" y="5442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46" t="0" r="-7569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6955" y="3135498"/>
            <a:ext cx="12944475" cy="4016003"/>
            <a:chOff x="0" y="0"/>
            <a:chExt cx="3409244" cy="1057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245" cy="1057713"/>
            </a:xfrm>
            <a:custGeom>
              <a:avLst/>
              <a:gdLst/>
              <a:ahLst/>
              <a:cxnLst/>
              <a:rect r="r" b="b" t="t" l="l"/>
              <a:pathLst>
                <a:path h="1057713" w="3409245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89662" y="3514378"/>
            <a:ext cx="3386311" cy="6772622"/>
          </a:xfrm>
          <a:custGeom>
            <a:avLst/>
            <a:gdLst/>
            <a:ahLst/>
            <a:cxnLst/>
            <a:rect r="r" b="b" t="t" l="l"/>
            <a:pathLst>
              <a:path h="6772622" w="3386311">
                <a:moveTo>
                  <a:pt x="3386310" y="0"/>
                </a:moveTo>
                <a:lnTo>
                  <a:pt x="0" y="0"/>
                </a:lnTo>
                <a:lnTo>
                  <a:pt x="0" y="6772622"/>
                </a:lnTo>
                <a:lnTo>
                  <a:pt x="3386310" y="6772622"/>
                </a:lnTo>
                <a:lnTo>
                  <a:pt x="338631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01999" y="4198544"/>
            <a:ext cx="1889912" cy="18899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75711" y="4605582"/>
            <a:ext cx="1075837" cy="1075837"/>
          </a:xfrm>
          <a:custGeom>
            <a:avLst/>
            <a:gdLst/>
            <a:ahLst/>
            <a:cxnLst/>
            <a:rect r="r" b="b" t="t" l="l"/>
            <a:pathLst>
              <a:path h="1075837" w="1075837">
                <a:moveTo>
                  <a:pt x="0" y="0"/>
                </a:moveTo>
                <a:lnTo>
                  <a:pt x="1075837" y="0"/>
                </a:lnTo>
                <a:lnTo>
                  <a:pt x="1075837" y="1075836"/>
                </a:lnTo>
                <a:lnTo>
                  <a:pt x="0" y="1075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81819"/>
            <a:ext cx="911801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PLANLAMA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1911" y="3697258"/>
            <a:ext cx="7029124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Poppins Semi-Bold"/>
              </a:rPr>
              <a:t>Planım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8581" y="4452423"/>
            <a:ext cx="1136055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396">
                <a:solidFill>
                  <a:srgbClr val="FFFFFF"/>
                </a:solidFill>
                <a:latin typeface="Poppins"/>
              </a:rPr>
              <a:t>Öncelikle seçtiğim konu üstünde bir hikaye oluşturdum, sonrasın da tablololarımı draw io da tasarladım hataları giderdim ve veri tabanıma entegre ettim daha sonra test aşamasına geçtim ve projemi bitirdim.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7757" y="3209247"/>
            <a:ext cx="2668737" cy="2110380"/>
            <a:chOff x="0" y="0"/>
            <a:chExt cx="102784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7848" cy="812800"/>
            </a:xfrm>
            <a:custGeom>
              <a:avLst/>
              <a:gdLst/>
              <a:ahLst/>
              <a:cxnLst/>
              <a:rect r="r" b="b" t="t" l="l"/>
              <a:pathLst>
                <a:path h="812800" w="1027848">
                  <a:moveTo>
                    <a:pt x="513924" y="0"/>
                  </a:moveTo>
                  <a:cubicBezTo>
                    <a:pt x="230092" y="0"/>
                    <a:pt x="0" y="181951"/>
                    <a:pt x="0" y="406400"/>
                  </a:cubicBezTo>
                  <a:cubicBezTo>
                    <a:pt x="0" y="630849"/>
                    <a:pt x="230092" y="812800"/>
                    <a:pt x="513924" y="812800"/>
                  </a:cubicBezTo>
                  <a:cubicBezTo>
                    <a:pt x="797756" y="812800"/>
                    <a:pt x="1027848" y="630849"/>
                    <a:pt x="1027848" y="406400"/>
                  </a:cubicBezTo>
                  <a:cubicBezTo>
                    <a:pt x="1027848" y="181951"/>
                    <a:pt x="797756" y="0"/>
                    <a:pt x="513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E276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96361" y="9525"/>
              <a:ext cx="835126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80162" y="3120815"/>
            <a:ext cx="1055190" cy="1055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48899" y="3120815"/>
            <a:ext cx="1055190" cy="10551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14531" y="4963144"/>
            <a:ext cx="1055190" cy="10551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92073" y="3425953"/>
            <a:ext cx="1500105" cy="15001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697096" y="3744883"/>
            <a:ext cx="890059" cy="862244"/>
          </a:xfrm>
          <a:custGeom>
            <a:avLst/>
            <a:gdLst/>
            <a:ahLst/>
            <a:cxnLst/>
            <a:rect r="r" b="b" t="t" l="l"/>
            <a:pathLst>
              <a:path h="862244" w="890059">
                <a:moveTo>
                  <a:pt x="0" y="0"/>
                </a:moveTo>
                <a:lnTo>
                  <a:pt x="890059" y="0"/>
                </a:lnTo>
                <a:lnTo>
                  <a:pt x="890059" y="862244"/>
                </a:lnTo>
                <a:lnTo>
                  <a:pt x="0" y="862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91634" y="3343621"/>
            <a:ext cx="432247" cy="609579"/>
          </a:xfrm>
          <a:custGeom>
            <a:avLst/>
            <a:gdLst/>
            <a:ahLst/>
            <a:cxnLst/>
            <a:rect r="r" b="b" t="t" l="l"/>
            <a:pathLst>
              <a:path h="609579" w="432247">
                <a:moveTo>
                  <a:pt x="0" y="0"/>
                </a:moveTo>
                <a:lnTo>
                  <a:pt x="432246" y="0"/>
                </a:lnTo>
                <a:lnTo>
                  <a:pt x="432246" y="609578"/>
                </a:lnTo>
                <a:lnTo>
                  <a:pt x="0" y="60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43545" y="3320909"/>
            <a:ext cx="665899" cy="655002"/>
          </a:xfrm>
          <a:custGeom>
            <a:avLst/>
            <a:gdLst/>
            <a:ahLst/>
            <a:cxnLst/>
            <a:rect r="r" b="b" t="t" l="l"/>
            <a:pathLst>
              <a:path h="655002" w="665899">
                <a:moveTo>
                  <a:pt x="0" y="0"/>
                </a:moveTo>
                <a:lnTo>
                  <a:pt x="665899" y="0"/>
                </a:lnTo>
                <a:lnTo>
                  <a:pt x="665899" y="655002"/>
                </a:lnTo>
                <a:lnTo>
                  <a:pt x="0" y="65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10137" y="5107490"/>
            <a:ext cx="663977" cy="766496"/>
          </a:xfrm>
          <a:custGeom>
            <a:avLst/>
            <a:gdLst/>
            <a:ahLst/>
            <a:cxnLst/>
            <a:rect r="r" b="b" t="t" l="l"/>
            <a:pathLst>
              <a:path h="766496" w="663977">
                <a:moveTo>
                  <a:pt x="0" y="0"/>
                </a:moveTo>
                <a:lnTo>
                  <a:pt x="663977" y="0"/>
                </a:lnTo>
                <a:lnTo>
                  <a:pt x="663977" y="766497"/>
                </a:lnTo>
                <a:lnTo>
                  <a:pt x="0" y="766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073900" y="1501565"/>
            <a:ext cx="613645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ZORLUKLAR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06530" y="3991004"/>
            <a:ext cx="176390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2"/>
              </a:lnSpc>
            </a:pPr>
            <a:r>
              <a:rPr lang="en-US" sz="2535">
                <a:solidFill>
                  <a:srgbClr val="000000"/>
                </a:solidFill>
                <a:latin typeface="Poppins Medium"/>
              </a:rPr>
              <a:t>TABLOLAR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13814" y="4045362"/>
            <a:ext cx="133504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2"/>
              </a:lnSpc>
            </a:pPr>
            <a:r>
              <a:rPr lang="en-US" sz="2535">
                <a:solidFill>
                  <a:srgbClr val="000000"/>
                </a:solidFill>
                <a:latin typeface="Poppins Medium"/>
              </a:rPr>
              <a:t>VERİLER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07757" y="6946385"/>
            <a:ext cx="307217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2"/>
              </a:lnSpc>
            </a:pPr>
            <a:r>
              <a:rPr lang="en-US" sz="2535">
                <a:solidFill>
                  <a:srgbClr val="000000"/>
                </a:solidFill>
                <a:latin typeface="Poppins Medium"/>
              </a:rPr>
              <a:t>SAKLI YORDAMLAR</a:t>
            </a:r>
          </a:p>
        </p:txBody>
      </p:sp>
      <p:sp>
        <p:nvSpPr>
          <p:cNvPr name="AutoShape 25" id="25"/>
          <p:cNvSpPr/>
          <p:nvPr/>
        </p:nvSpPr>
        <p:spPr>
          <a:xfrm>
            <a:off x="6400702" y="3877680"/>
            <a:ext cx="911202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10971196" y="3882609"/>
            <a:ext cx="919681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>
            <a:off x="8916225" y="6225184"/>
            <a:ext cx="451802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63215"/>
            <a:ext cx="8333154" cy="7680960"/>
            <a:chOff x="0" y="0"/>
            <a:chExt cx="11110872" cy="102412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836" t="0" r="13836" b="0"/>
            <a:stretch>
              <a:fillRect/>
            </a:stretch>
          </p:blipFill>
          <p:spPr>
            <a:xfrm flipH="false" flipV="false">
              <a:off x="0" y="0"/>
              <a:ext cx="11110872" cy="1024128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-257175"/>
            <a:ext cx="8333154" cy="3086100"/>
            <a:chOff x="0" y="0"/>
            <a:chExt cx="219474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740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740">
                  <a:moveTo>
                    <a:pt x="0" y="0"/>
                  </a:moveTo>
                  <a:lnTo>
                    <a:pt x="2194740" y="0"/>
                  </a:lnTo>
                  <a:lnTo>
                    <a:pt x="21947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9474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24423" y="9258300"/>
            <a:ext cx="9900631" cy="3086100"/>
            <a:chOff x="0" y="0"/>
            <a:chExt cx="260757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7574" cy="812800"/>
            </a:xfrm>
            <a:custGeom>
              <a:avLst/>
              <a:gdLst/>
              <a:ahLst/>
              <a:cxnLst/>
              <a:rect r="r" b="b" t="t" l="l"/>
              <a:pathLst>
                <a:path h="812800" w="2607574">
                  <a:moveTo>
                    <a:pt x="0" y="0"/>
                  </a:moveTo>
                  <a:lnTo>
                    <a:pt x="2607574" y="0"/>
                  </a:lnTo>
                  <a:lnTo>
                    <a:pt x="26075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60757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02995"/>
            <a:ext cx="730445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Poppins Semi-Bold"/>
              </a:rPr>
              <a:t>ÇÖZÜMLER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3171" y="2155640"/>
            <a:ext cx="8546129" cy="92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Poppins"/>
              </a:rPr>
              <a:t>ZORLUKLAR KARŞISINDA ÇÖZÜMLERİM ŞU ŞEKİLDE OLDU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13171" y="3348184"/>
            <a:ext cx="8546129" cy="92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Poppins"/>
              </a:rPr>
              <a:t>BÜTÜN BİR DATABASEYİ YENİDEN TASARLADIM YARDIM ALDIM VE YANLIŞLARIMI FARK ETTİM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433836" y="3891673"/>
            <a:ext cx="11517191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815653" y="3601631"/>
            <a:ext cx="618183" cy="61818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83340" y="3601631"/>
            <a:ext cx="618183" cy="6181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51027" y="3601631"/>
            <a:ext cx="618183" cy="6181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7132" y="1532628"/>
            <a:ext cx="262159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KAZANIM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996" y="5968825"/>
            <a:ext cx="4410250" cy="11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3"/>
              </a:lnSpc>
            </a:pPr>
            <a:r>
              <a:rPr lang="en-US" sz="1936">
                <a:solidFill>
                  <a:srgbClr val="000000"/>
                </a:solidFill>
                <a:latin typeface="Poppins"/>
              </a:rPr>
              <a:t>PLANLAMA AŞAMASINI DAHA DİKKATLİ BİR ŞEKİLDE VE DAHA DÜZGÜN BİR ŞEKİLDE PLAN YAPMAM GEREKTİĞİNİ ÖĞRENDİM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4704" y="4889569"/>
            <a:ext cx="3900789" cy="4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</a:rPr>
              <a:t>PLANLAMA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6337" y="5968825"/>
            <a:ext cx="5768046" cy="11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3"/>
              </a:lnSpc>
            </a:pPr>
            <a:r>
              <a:rPr lang="en-US" sz="1936">
                <a:solidFill>
                  <a:srgbClr val="000000"/>
                </a:solidFill>
                <a:latin typeface="Poppins"/>
              </a:rPr>
              <a:t>VERİ TABANI YAPMAYI GERÇEKTEN ÖĞRENDİĞİMİ DÜŞÜNÜYORUM. BU PROJE SAYESİNDE BİR ÇOK EKSİKLİĞİMİN FARKINA VARDIM VE O EKSİKLİKLERİ GİDERDİM.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2392" y="4889569"/>
            <a:ext cx="3900789" cy="4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</a:rPr>
              <a:t>VERİ TABANI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6064" y="5968825"/>
            <a:ext cx="4141260" cy="58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883">
                <a:solidFill>
                  <a:srgbClr val="000000"/>
                </a:solidFill>
                <a:latin typeface="Poppins"/>
              </a:rPr>
              <a:t>ZAMAN YÖNETİMİ BİR KEZ DAHA ÇOK ÖNEMLİ OLDUĞUNU HATIRLATTI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10079" y="4889569"/>
            <a:ext cx="3900789" cy="4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</a:rPr>
              <a:t>ZAMAN YÖNETİMİ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124853" y="4219814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>
            <a:off x="9192541" y="4219814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>
            <a:off x="15260228" y="4219814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DAF36rxvdHo</dc:identifier>
  <dcterms:modified xsi:type="dcterms:W3CDTF">2011-08-01T06:04:30Z</dcterms:modified>
  <cp:revision>1</cp:revision>
  <dc:title>VERİ TABANI</dc:title>
</cp:coreProperties>
</file>